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embeddedFontLst>
    <p:embeddedFont>
      <p:font typeface="Average" panose="02000503040000020003" pitchFamily="2" charset="77"/>
      <p:regular r:id="rId10"/>
    </p:embeddedFont>
    <p:embeddedFont>
      <p:font typeface="Oswald" pitchFamily="2" charset="77"/>
      <p:regular r:id="rId11"/>
      <p:bold r:id="rId1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3"/>
  </p:normalViewPr>
  <p:slideViewPr>
    <p:cSldViewPr snapToGrid="0">
      <p:cViewPr varScale="1">
        <p:scale>
          <a:sx n="151" d="100"/>
          <a:sy n="151" d="100"/>
        </p:scale>
        <p:origin x="52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e7de4ef2c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e7de4ef2c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1b596fc69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1b596fc69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e7de4ef2c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e7de4ef2c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5e7de4ef2c_0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5e7de4ef2c_0_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e7de4ef2c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e7de4ef2c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e7de4ef2c_0_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e7de4ef2c_0_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8987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www.dr.dk/ultra/ultranyt/ny-forening-vil-kaempe-mod-plast-i-havene#!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311700" y="278725"/>
            <a:ext cx="8520600" cy="91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dirty="0"/>
              <a:t>Livet under skraldeøen</a:t>
            </a:r>
            <a:endParaRPr dirty="0"/>
          </a:p>
        </p:txBody>
      </p:sp>
      <p:pic>
        <p:nvPicPr>
          <p:cNvPr id="60" name="Google Shape;60;p13"/>
          <p:cNvPicPr preferRelativeResize="0"/>
          <p:nvPr/>
        </p:nvPicPr>
        <p:blipFill rotWithShape="1">
          <a:blip r:embed="rId3">
            <a:alphaModFix/>
          </a:blip>
          <a:srcRect l="3344" t="5632" r="2449" b="4399"/>
          <a:stretch/>
        </p:blipFill>
        <p:spPr>
          <a:xfrm>
            <a:off x="2117388" y="1197325"/>
            <a:ext cx="4909225" cy="297107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 txBox="1"/>
          <p:nvPr/>
        </p:nvSpPr>
        <p:spPr>
          <a:xfrm>
            <a:off x="2951600" y="4449125"/>
            <a:ext cx="3475500" cy="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Fra Professor P. Frost</a:t>
            </a:r>
            <a:endParaRPr sz="30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7625" y="3025250"/>
            <a:ext cx="2956400" cy="2118251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Plastik i havet</a:t>
            </a:r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da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Link til Ultra</a:t>
            </a:r>
            <a:endParaRPr sz="1400"/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9125" y="0"/>
            <a:ext cx="4074876" cy="229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" y="3083525"/>
            <a:ext cx="3088400" cy="205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7">
            <a:alphaModFix/>
          </a:blip>
          <a:srcRect l="19551" t="-9650" r="-4889" b="9650"/>
          <a:stretch/>
        </p:blipFill>
        <p:spPr>
          <a:xfrm>
            <a:off x="1995450" y="942100"/>
            <a:ext cx="3648725" cy="24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42175" y="2292131"/>
            <a:ext cx="3801825" cy="2851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dirty="0"/>
              <a:t>Plastiksuppe og skraldeøer</a:t>
            </a:r>
            <a:endParaRPr dirty="0"/>
          </a:p>
        </p:txBody>
      </p:sp>
      <p:sp>
        <p:nvSpPr>
          <p:cNvPr id="78" name="Google Shape;78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852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dirty="0">
                <a:solidFill>
                  <a:srgbClr val="FFFFFF"/>
                </a:solidFill>
              </a:rPr>
              <a:t>I Stillehavet er der et område, hvor havstrømmene samler plastik i store skraldeøer.</a:t>
            </a: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da" dirty="0">
                <a:solidFill>
                  <a:srgbClr val="FFFFFF"/>
                </a:solidFill>
              </a:rPr>
              <a:t>Det største område findes        imellem Californiens kyst og    Hawaii.</a:t>
            </a: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79" name="Google Shape;79;p15"/>
          <p:cNvPicPr preferRelativeResize="0"/>
          <p:nvPr/>
        </p:nvPicPr>
        <p:blipFill rotWithShape="1">
          <a:blip r:embed="rId3">
            <a:alphaModFix/>
          </a:blip>
          <a:srcRect l="25434" t="30375" r="27050" b="24489"/>
          <a:stretch/>
        </p:blipFill>
        <p:spPr>
          <a:xfrm>
            <a:off x="3398600" y="2073650"/>
            <a:ext cx="5745398" cy="3069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Livet under skraldet</a:t>
            </a:r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FFFF"/>
                </a:solidFill>
              </a:rPr>
              <a:t>Se her hvordan dyrene kæmper i skraldet.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FFFF"/>
                </a:solidFill>
              </a:rPr>
              <a:t>De har det ikke godt. 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6" name="Google Shape;86;p16"/>
          <p:cNvPicPr preferRelativeResize="0"/>
          <p:nvPr/>
        </p:nvPicPr>
        <p:blipFill rotWithShape="1">
          <a:blip r:embed="rId3">
            <a:alphaModFix/>
          </a:blip>
          <a:srcRect r="3400"/>
          <a:stretch/>
        </p:blipFill>
        <p:spPr>
          <a:xfrm>
            <a:off x="3926949" y="2171700"/>
            <a:ext cx="5217051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 rotWithShape="1">
          <a:blip r:embed="rId4">
            <a:alphaModFix/>
          </a:blip>
          <a:srcRect l="2133"/>
          <a:stretch/>
        </p:blipFill>
        <p:spPr>
          <a:xfrm>
            <a:off x="5835850" y="0"/>
            <a:ext cx="3308150" cy="2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 rotWithShape="1">
          <a:blip r:embed="rId5">
            <a:alphaModFix/>
          </a:blip>
          <a:srcRect l="3567"/>
          <a:stretch/>
        </p:blipFill>
        <p:spPr>
          <a:xfrm>
            <a:off x="0" y="2171700"/>
            <a:ext cx="4336125" cy="297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Dyrene </a:t>
            </a:r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dirty="0">
                <a:solidFill>
                  <a:srgbClr val="FFFFFF"/>
                </a:solidFill>
              </a:rPr>
              <a:t>Nogle af de dyr vi har set er begyndt at mutere/ændre sig </a:t>
            </a: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dirty="0">
                <a:solidFill>
                  <a:srgbClr val="FFFFFF"/>
                </a:solidFill>
              </a:rPr>
              <a:t>på grund af skraldet.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a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dirty="0">
                <a:solidFill>
                  <a:srgbClr val="FFFFFF"/>
                </a:solidFill>
              </a:rPr>
              <a:t>Hvordan mon de ser ud om 1000 år?</a:t>
            </a: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pic>
        <p:nvPicPr>
          <p:cNvPr id="95" name="Google Shape;95;p17"/>
          <p:cNvPicPr preferRelativeResize="0"/>
          <p:nvPr/>
        </p:nvPicPr>
        <p:blipFill rotWithShape="1">
          <a:blip r:embed="rId3">
            <a:alphaModFix/>
          </a:blip>
          <a:srcRect l="47131"/>
          <a:stretch/>
        </p:blipFill>
        <p:spPr>
          <a:xfrm>
            <a:off x="6306050" y="2123975"/>
            <a:ext cx="2837949" cy="301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 rotWithShape="1">
          <a:blip r:embed="rId4">
            <a:alphaModFix/>
          </a:blip>
          <a:srcRect l="24104" b="10610"/>
          <a:stretch/>
        </p:blipFill>
        <p:spPr>
          <a:xfrm>
            <a:off x="671825" y="2571750"/>
            <a:ext cx="3275325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 rotWithShape="1">
          <a:blip r:embed="rId5">
            <a:alphaModFix/>
          </a:blip>
          <a:srcRect l="21974" t="21497" r="21550" b="6869"/>
          <a:stretch/>
        </p:blipFill>
        <p:spPr>
          <a:xfrm>
            <a:off x="3947150" y="1917600"/>
            <a:ext cx="2358899" cy="322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 rotWithShape="1">
          <a:blip r:embed="rId6">
            <a:alphaModFix/>
          </a:blip>
          <a:srcRect b="5490"/>
          <a:stretch/>
        </p:blipFill>
        <p:spPr>
          <a:xfrm>
            <a:off x="6538699" y="0"/>
            <a:ext cx="2550851" cy="240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311700" y="177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Nye arter?</a:t>
            </a:r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body" idx="1"/>
          </p:nvPr>
        </p:nvSpPr>
        <p:spPr>
          <a:xfrm>
            <a:off x="311699" y="750400"/>
            <a:ext cx="4633849" cy="34067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dirty="0">
                <a:solidFill>
                  <a:srgbClr val="FFFFFF"/>
                </a:solidFill>
              </a:rPr>
              <a:t> </a:t>
            </a: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da" dirty="0">
                <a:solidFill>
                  <a:srgbClr val="FFFFFF"/>
                </a:solidFill>
              </a:rPr>
              <a:t>Eller kan der opstå helt nye arter, hvad tror I?</a:t>
            </a: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105" name="Google Shape;105;p18"/>
          <p:cNvPicPr preferRelativeResize="0"/>
          <p:nvPr/>
        </p:nvPicPr>
        <p:blipFill rotWithShape="1">
          <a:blip r:embed="rId3">
            <a:alphaModFix/>
          </a:blip>
          <a:srcRect l="21090" t="2485" r="27683" b="6148"/>
          <a:stretch/>
        </p:blipFill>
        <p:spPr>
          <a:xfrm>
            <a:off x="7076300" y="26975"/>
            <a:ext cx="2067699" cy="254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 rotWithShape="1">
          <a:blip r:embed="rId4">
            <a:alphaModFix/>
          </a:blip>
          <a:srcRect l="3575" r="2580" b="3344"/>
          <a:stretch/>
        </p:blipFill>
        <p:spPr>
          <a:xfrm>
            <a:off x="4740000" y="2571750"/>
            <a:ext cx="4404000" cy="254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 rotWithShape="1">
          <a:blip r:embed="rId5">
            <a:alphaModFix/>
          </a:blip>
          <a:srcRect b="2846"/>
          <a:stretch/>
        </p:blipFill>
        <p:spPr>
          <a:xfrm>
            <a:off x="4945550" y="0"/>
            <a:ext cx="2247900" cy="254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 rotWithShape="1">
          <a:blip r:embed="rId6">
            <a:alphaModFix/>
          </a:blip>
          <a:srcRect b="8062"/>
          <a:stretch/>
        </p:blipFill>
        <p:spPr>
          <a:xfrm>
            <a:off x="2492100" y="2674025"/>
            <a:ext cx="2247900" cy="246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 rotWithShape="1">
          <a:blip r:embed="rId7">
            <a:alphaModFix/>
          </a:blip>
          <a:srcRect t="8062" r="17088"/>
          <a:stretch/>
        </p:blipFill>
        <p:spPr>
          <a:xfrm>
            <a:off x="0" y="2674025"/>
            <a:ext cx="2545300" cy="2469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dirty="0"/>
              <a:t>Hvad tror du der er under skraldeøen om 1000 år?</a:t>
            </a:r>
            <a:endParaRPr dirty="0"/>
          </a:p>
        </p:txBody>
      </p:sp>
      <p:sp>
        <p:nvSpPr>
          <p:cNvPr id="104" name="Google Shape;104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" dirty="0"/>
              <a:t>Lav en tegning af, hvordan du tror der ser ud under skraldeøen. Du må også gerne skrive.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da" dirty="0"/>
              <a:t>Hvilke dyr eller mærkelige væsner er der?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da" dirty="0"/>
              <a:t>Kan dyrene/væsnerne noget særligt? Har de udviklet nogle seje superkræfter?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18288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da" sz="2400" b="1" dirty="0"/>
              <a:t>  3-2-1-TEGN !! </a:t>
            </a:r>
            <a:endParaRPr sz="2400" b="1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5625" y="3575175"/>
            <a:ext cx="1775125" cy="1411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8473274"/>
      </p:ext>
    </p:extLst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160</Words>
  <Application>Microsoft Macintosh PowerPoint</Application>
  <PresentationFormat>On-screen Show (16:9)</PresentationFormat>
  <Paragraphs>24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Oswald</vt:lpstr>
      <vt:lpstr>Arial</vt:lpstr>
      <vt:lpstr>Average</vt:lpstr>
      <vt:lpstr>Slate</vt:lpstr>
      <vt:lpstr>Livet under skraldeøen</vt:lpstr>
      <vt:lpstr>Plastik i havet</vt:lpstr>
      <vt:lpstr>Plastiksuppe og skraldeøer</vt:lpstr>
      <vt:lpstr>Livet under skraldet</vt:lpstr>
      <vt:lpstr>Dyrene </vt:lpstr>
      <vt:lpstr>Nye arter?</vt:lpstr>
      <vt:lpstr>Hvad tror du der er under skraldeøen om 1000 år?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Livet under Skraldeøen</dc:title>
  <cp:lastModifiedBy>Ole Caprani</cp:lastModifiedBy>
  <cp:revision>4</cp:revision>
  <dcterms:modified xsi:type="dcterms:W3CDTF">2021-03-19T10:02:36Z</dcterms:modified>
</cp:coreProperties>
</file>